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ranklin Gothic Heavy" panose="020B0903020102020204" pitchFamily="34" charset="0"/>
      <p:regular r:id="rId22"/>
      <p:bold r:id="rId23"/>
      <p:italic r:id="rId24"/>
      <p:boldItalic r:id="rId25"/>
    </p:embeddedFont>
    <p:embeddedFont>
      <p:font typeface="Franklin Gothic Medium" panose="020B060302010202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F"/>
    <a:srgbClr val="F48813"/>
    <a:srgbClr val="AADAD5"/>
    <a:srgbClr val="FFDB5F"/>
    <a:srgbClr val="0C489A"/>
    <a:srgbClr val="799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7"/>
    <p:restoredTop sz="96327"/>
  </p:normalViewPr>
  <p:slideViewPr>
    <p:cSldViewPr snapToGrid="0">
      <p:cViewPr>
        <p:scale>
          <a:sx n="50" d="100"/>
          <a:sy n="50" d="100"/>
        </p:scale>
        <p:origin x="568" y="-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2B63-CAF3-3024-B2AC-E10F99E20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AC878-0BBE-C33A-0BA8-1196CDD2D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2EB4-615F-0A9B-2152-6832D43E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004C6-9602-A5E7-F62A-D0244614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E201-4464-A7F5-B70F-452AE507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6BA4-CD53-F5F4-7FEB-EA6AD0EE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4E92E-9BD8-7852-ABE6-3F4DEC794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67381-2A98-AD45-5330-CADDE368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44B2-72A4-B150-70B6-07227455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2827-E927-7C98-8C01-86F1004F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EE23A-ECA9-BBA2-2464-98F41811B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4CD37-1700-3F39-45AC-32A860E3D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86465-1D4E-6254-F348-6D4BCF2B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4BE23-A7AF-D4D2-D77C-48289C14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231BE-43E5-FD8A-FD41-A47CDF02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7411-1FD2-1CB5-B879-EDA14321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93401-02B3-51F9-779A-8B3D176B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8DBE6-42C7-17DD-6F34-38076818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FDF8B-A11A-715C-AF2F-C05DF4EB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513E-6A25-A532-1DC5-EB799C12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0884-95B2-DF9B-5E32-1091F0D6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53A12-15A1-C1B4-FC1E-A9E06514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F9B6A-02B0-B890-F1F1-AC51A637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FB6F-3BAB-30B1-3239-831A9E74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FB860-70A7-115F-64B5-02F99940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9D80-CDD6-3089-A437-71475E6E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0642-5D59-72B9-8C08-5F5C1614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93B73-01CA-706C-4F8D-790659110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06EF4-E6C3-DBC0-9594-ABF3E4EB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74EF0-6E4D-D91A-2289-21CC35CC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C4928-791C-1334-BCE5-54183B7A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5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AEBC-0E7C-6F3F-D1AE-AE0D31A1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2FCB5-9AC5-BC44-77DA-F8CE4863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72335-3283-7C35-588C-3971E18E8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E0E16-F165-85AF-9BBB-07548683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1C09-34C3-5453-D4D0-31FDE12EE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6FF36-0AD4-774F-42F3-14C65206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797A8-6C40-F7F8-FFA9-59A689EE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1D407-2BA0-353E-BC14-3E57DE26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1C04-9D40-A5A9-1143-CBD6B5E5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36991-B9D0-3079-D5E7-0A56B6A9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CAD91-7AE4-ECA5-D4BD-A9E8C7D1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48185-F156-018B-730D-7B6C08D9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07638-DF98-197C-BF6F-71B2B4BC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3BA5C-1F75-C9D9-88DA-D6ED73A8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02CE-4B7A-E2C2-B766-8CC9259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2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8163-C424-1663-F66B-B4902BB1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4F1AF-4C31-D860-B53F-2F367E1B8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96CAF-E964-44A5-F6EE-9299FCD70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1D25-59EF-358D-E84F-F392DB9D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927D2-AF41-1FE9-666B-4EF1C797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B746C-3541-D5DE-1A28-D56C5203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7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CC4A-EFE7-AAA0-9E1F-FBEB6118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AC7FF-A13F-36B7-EBD1-115B845D0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DEAB6-AF2C-9B8C-F371-6B96FFCB7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1E2D1-2B02-4F9D-767A-F26C3ACA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84BD-2F88-5BB2-4B3B-CB224C46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11759-5D8A-D097-43CC-8F9E4628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5AA3F-52F0-94D8-22BA-C4B7ECB0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36CFC-947C-F87B-2187-87C520874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024B-2DA5-2CD1-9B1F-9E448B35D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6BE4-BDC8-974F-BF7A-2D2F28F3159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9258-2474-CB7D-B02D-6B5A954CC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D773D-1D86-3489-6286-99677DEE9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027B-7D57-254F-9625-9280021D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BCF1F80-2C4F-1196-10ED-870F6DB7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A47C2F19-0BC2-6B40-7A2B-BD263C97F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F9FDE-A385-F7BC-8FD9-CD248CEB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92553"/>
            <a:ext cx="11108635" cy="154318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DB5F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FFDB5F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4482-ED2A-2990-3CDC-3789436ABB7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2E9D55-141C-3D1E-718B-40FEFF6AC3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31DC84A8-73E9-2F19-C8AD-8C089C34A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F4E846-5637-B1B8-E1C7-016300000534}"/>
              </a:ext>
            </a:extLst>
          </p:cNvPr>
          <p:cNvSpPr txBox="1">
            <a:spLocks/>
          </p:cNvSpPr>
          <p:nvPr/>
        </p:nvSpPr>
        <p:spPr>
          <a:xfrm>
            <a:off x="420756" y="92553"/>
            <a:ext cx="11108635" cy="15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AADAD5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AADAD5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0C44CC-DD79-880A-FDF4-EA9BC0E2909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CE9E26-3BE3-6496-18C2-FCD5E32D24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7E7163E2-1436-528A-58C5-4BE12084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D0FD6B-0125-F56F-625D-F70E6CA7FA16}"/>
              </a:ext>
            </a:extLst>
          </p:cNvPr>
          <p:cNvSpPr txBox="1">
            <a:spLocks/>
          </p:cNvSpPr>
          <p:nvPr/>
        </p:nvSpPr>
        <p:spPr>
          <a:xfrm>
            <a:off x="420756" y="92553"/>
            <a:ext cx="11108635" cy="15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0C1B58-70B1-F35B-1AA6-D4E09B6ADE2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78749B-13F9-B0BE-DBCA-AEB92C543D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7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lue, dark&#10;&#10;Description automatically generated">
            <a:extLst>
              <a:ext uri="{FF2B5EF4-FFF2-40B4-BE49-F238E27FC236}">
                <a16:creationId xmlns:a16="http://schemas.microsoft.com/office/drawing/2014/main" id="{217A6B69-E1C7-FCE1-D422-CC55899E8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297BAD-5C7E-8E62-63DB-6942D939CB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B97461-A052-B0BD-75A0-647717A2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92553"/>
            <a:ext cx="11108635" cy="154318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48813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F48813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EE23D1-A4B7-0054-A37C-F188B3F5FFF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62106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6B65-53C8-9E11-B230-11987A07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70" y="0"/>
            <a:ext cx="10515600" cy="1325563"/>
          </a:xfrm>
        </p:spPr>
        <p:txBody>
          <a:bodyPr/>
          <a:lstStyle/>
          <a:p>
            <a:r>
              <a:rPr lang="en-US" dirty="0"/>
              <a:t>Art and cut and paste 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6E897-9224-58AC-4C93-B7A393A6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1117" y="2339541"/>
            <a:ext cx="4351404" cy="540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8E1F8-3196-F051-B003-884240C9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1117" y="3097413"/>
            <a:ext cx="4343400" cy="539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9C3C4-5C59-4F16-51A0-331A7B1AD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9121" y="3854291"/>
            <a:ext cx="4343400" cy="5396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4640EC-57C0-493B-1939-F432527AAA41}"/>
              </a:ext>
            </a:extLst>
          </p:cNvPr>
          <p:cNvSpPr/>
          <p:nvPr/>
        </p:nvSpPr>
        <p:spPr>
          <a:xfrm>
            <a:off x="5316718" y="1121790"/>
            <a:ext cx="6875282" cy="3723587"/>
          </a:xfrm>
          <a:prstGeom prst="rect">
            <a:avLst/>
          </a:prstGeom>
          <a:solidFill>
            <a:srgbClr val="001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177A043-05FF-BFCE-C3BA-C85A496E0A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000" y="1313764"/>
            <a:ext cx="1066800" cy="1231900"/>
          </a:xfrm>
          <a:prstGeom prst="rect">
            <a:avLst/>
          </a:prstGeom>
        </p:spPr>
      </p:pic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F8135E1-A392-1DBE-5923-414899AAC1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800" y="1421714"/>
            <a:ext cx="990600" cy="1016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E23D3151-3839-E0A7-5103-0E61D17E23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400" y="1437841"/>
            <a:ext cx="990600" cy="901700"/>
          </a:xfrm>
          <a:prstGeom prst="rect">
            <a:avLst/>
          </a:prstGeom>
        </p:spPr>
      </p:pic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5F008A57-47C0-F5C6-7A5C-6F375EE54B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53" y="2682068"/>
            <a:ext cx="1371600" cy="10414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944CA5B-1D90-7216-96BF-1071A2E853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507" y="1485214"/>
            <a:ext cx="812800" cy="1155700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AF38BA8D-C85A-904B-E707-0DB06E5CA2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07" y="2762136"/>
            <a:ext cx="977900" cy="1066800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5483924E-F061-C02C-3183-FCC844A60E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557" y="2783681"/>
            <a:ext cx="977900" cy="130810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EB226486-A4AC-7E2F-E2F9-0409470837A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607" y="3859872"/>
            <a:ext cx="1346200" cy="71120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A991840-563C-D7F6-18C0-8E7684EDE82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209" y="2556942"/>
            <a:ext cx="1054100" cy="1143000"/>
          </a:xfrm>
          <a:prstGeom prst="rect">
            <a:avLst/>
          </a:prstGeom>
        </p:spPr>
      </p:pic>
      <p:pic>
        <p:nvPicPr>
          <p:cNvPr id="31" name="Picture 30" descr="A close up of a person&#10;&#10;Description automatically generated with low confidence">
            <a:extLst>
              <a:ext uri="{FF2B5EF4-FFF2-40B4-BE49-F238E27FC236}">
                <a16:creationId xmlns:a16="http://schemas.microsoft.com/office/drawing/2014/main" id="{38CBDDC7-D4FF-9C3E-D633-4F1EA24A286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198" y="1580464"/>
            <a:ext cx="762000" cy="965200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9196BD39-ADE2-73A1-2F7E-AFF795358D4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428" y="2974181"/>
            <a:ext cx="1117600" cy="92710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CD7D2169-7740-CB4D-FEF7-9AE3A12B9F8C}"/>
              </a:ext>
            </a:extLst>
          </p:cNvPr>
          <p:cNvSpPr txBox="1">
            <a:spLocks/>
          </p:cNvSpPr>
          <p:nvPr/>
        </p:nvSpPr>
        <p:spPr>
          <a:xfrm>
            <a:off x="580092" y="4634938"/>
            <a:ext cx="3322605" cy="42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Gradients can be resized for header, text and call out boxes.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1E231750-0729-A61B-E170-65AFBB5FCF0B}"/>
              </a:ext>
            </a:extLst>
          </p:cNvPr>
          <p:cNvSpPr txBox="1">
            <a:spLocks/>
          </p:cNvSpPr>
          <p:nvPr/>
        </p:nvSpPr>
        <p:spPr>
          <a:xfrm>
            <a:off x="5340628" y="5077997"/>
            <a:ext cx="6301475" cy="42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Icons can be recolored by double-clicking on one and selecting the color tab.</a:t>
            </a:r>
          </a:p>
        </p:txBody>
      </p:sp>
    </p:spTree>
    <p:extLst>
      <p:ext uri="{BB962C8B-B14F-4D97-AF65-F5344CB8AC3E}">
        <p14:creationId xmlns:p14="http://schemas.microsoft.com/office/powerpoint/2010/main" val="8268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A47C2F19-0BC2-6B40-7A2B-BD263C97F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F9FDE-A385-F7BC-8FD9-CD248CEB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92553"/>
            <a:ext cx="11108635" cy="154318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DB5F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FFDB5F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6463-F567-1295-9560-F939148A568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7D3972-4443-28A5-1999-15FD403911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31DC84A8-73E9-2F19-C8AD-8C089C34A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F4E846-5637-B1B8-E1C7-016300000534}"/>
              </a:ext>
            </a:extLst>
          </p:cNvPr>
          <p:cNvSpPr txBox="1">
            <a:spLocks/>
          </p:cNvSpPr>
          <p:nvPr/>
        </p:nvSpPr>
        <p:spPr>
          <a:xfrm>
            <a:off x="420756" y="92553"/>
            <a:ext cx="11108635" cy="15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AADAD5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AADAD5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6B62E3-1D2B-1780-991B-30632A2457C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BC40E1-7584-6A07-6990-1978951447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7E7163E2-1436-528A-58C5-4BE12084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D0FD6B-0125-F56F-625D-F70E6CA7FA16}"/>
              </a:ext>
            </a:extLst>
          </p:cNvPr>
          <p:cNvSpPr txBox="1">
            <a:spLocks/>
          </p:cNvSpPr>
          <p:nvPr/>
        </p:nvSpPr>
        <p:spPr>
          <a:xfrm>
            <a:off x="420756" y="92553"/>
            <a:ext cx="11108635" cy="15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CF1FAA-58A8-8C21-4291-B5B24AAE54E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D49D38-04FB-498B-F127-98104AF68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telephone booth&#10;&#10;Description automatically generated">
            <a:extLst>
              <a:ext uri="{FF2B5EF4-FFF2-40B4-BE49-F238E27FC236}">
                <a16:creationId xmlns:a16="http://schemas.microsoft.com/office/drawing/2014/main" id="{E7D13C53-A513-6FDC-2F4D-A8B749C4A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B97461-A052-B0BD-75A0-647717A2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92553"/>
            <a:ext cx="11108635" cy="154318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48813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F48813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021339-480D-197B-4858-DCBFFC2E90A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D10F73-1FED-9462-7022-FE2ABDA93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6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A47C2F19-0BC2-6B40-7A2B-BD263C97F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F9FDE-A385-F7BC-8FD9-CD248CEB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92553"/>
            <a:ext cx="11108635" cy="154318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DB5F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FFDB5F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F938-B688-4517-F1ED-F4859CAA93A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5C4A24-ACF8-EA33-AA45-B1013E470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31DC84A8-73E9-2F19-C8AD-8C089C34A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F4E846-5637-B1B8-E1C7-016300000534}"/>
              </a:ext>
            </a:extLst>
          </p:cNvPr>
          <p:cNvSpPr txBox="1">
            <a:spLocks/>
          </p:cNvSpPr>
          <p:nvPr/>
        </p:nvSpPr>
        <p:spPr>
          <a:xfrm>
            <a:off x="420756" y="92553"/>
            <a:ext cx="11108635" cy="15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AADAD5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AADAD5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C86B7C-95F3-9FF3-01E5-4C98A0A8092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BDC44C-AA92-B08D-8034-91B30B59A1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9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7E7163E2-1436-528A-58C5-4BE12084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D0FD6B-0125-F56F-625D-F70E6CA7FA16}"/>
              </a:ext>
            </a:extLst>
          </p:cNvPr>
          <p:cNvSpPr txBox="1">
            <a:spLocks/>
          </p:cNvSpPr>
          <p:nvPr/>
        </p:nvSpPr>
        <p:spPr>
          <a:xfrm>
            <a:off x="420756" y="92553"/>
            <a:ext cx="11108635" cy="154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D1FC07-C200-0803-C242-D9D590BA0BE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591B73-E4A6-E4EB-F5F8-C09DC3386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0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00086A-A06F-CB50-374D-412FBEE73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B97461-A052-B0BD-75A0-647717A2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92553"/>
            <a:ext cx="11108635" cy="154318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48813"/>
                </a:solidFill>
                <a:latin typeface="Franklin Gothic Heavy" panose="020B0603020102020204" pitchFamily="34" charset="0"/>
              </a:rPr>
              <a:t>SLIDE TITLE </a:t>
            </a:r>
            <a:r>
              <a:rPr lang="en-US" sz="6000" dirty="0">
                <a:solidFill>
                  <a:srgbClr val="F48813"/>
                </a:solidFill>
                <a:latin typeface="Franklin Gothic Medium" panose="020B0603020102020204" pitchFamily="34" charset="0"/>
              </a:rPr>
              <a:t>Sub Tittle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AE2C55-5FCC-48F9-669F-E3CD52CCEE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Body text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B8A6B2-DBE8-147D-32D3-96DD0F01E1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90" y="6145160"/>
            <a:ext cx="1214994" cy="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MI_OnCampus_Base" id="{E0EFCA83-75B2-DB4B-9DE2-CF7187E5238A}" vid="{7E597BE2-16F5-0E44-9E69-C4EE7AD63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NAMI_OnCampus_Base (002)</Template>
  <TotalTime>0</TotalTime>
  <Words>105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Franklin Gothic Medium</vt:lpstr>
      <vt:lpstr>Franklin Gothic Heavy</vt:lpstr>
      <vt:lpstr>Arial</vt:lpstr>
      <vt:lpstr>Calibri</vt:lpstr>
      <vt:lpstr>Office Theme 2013 - 2022</vt:lpstr>
      <vt:lpstr>PowerPoint Presentation</vt:lpstr>
      <vt:lpstr>SLIDE TITLE Sub Tittle</vt:lpstr>
      <vt:lpstr>PowerPoint Presentation</vt:lpstr>
      <vt:lpstr>PowerPoint Presentation</vt:lpstr>
      <vt:lpstr>SLIDE TITLE Sub Tittle</vt:lpstr>
      <vt:lpstr>SLIDE TITLE Sub Tittle</vt:lpstr>
      <vt:lpstr>PowerPoint Presentation</vt:lpstr>
      <vt:lpstr>PowerPoint Presentation</vt:lpstr>
      <vt:lpstr>SLIDE TITLE Sub Tittle</vt:lpstr>
      <vt:lpstr>SLIDE TITLE Sub Tittle</vt:lpstr>
      <vt:lpstr>PowerPoint Presentation</vt:lpstr>
      <vt:lpstr>PowerPoint Presentation</vt:lpstr>
      <vt:lpstr>SLIDE TITLE Sub Tittle</vt:lpstr>
      <vt:lpstr>Art and cut and paste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Rothman</dc:creator>
  <cp:lastModifiedBy>Jennifer Rothman</cp:lastModifiedBy>
  <cp:revision>1</cp:revision>
  <dcterms:created xsi:type="dcterms:W3CDTF">2023-01-18T19:41:45Z</dcterms:created>
  <dcterms:modified xsi:type="dcterms:W3CDTF">2023-01-18T19:42:38Z</dcterms:modified>
</cp:coreProperties>
</file>